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78" r:id="rId2"/>
    <p:sldId id="279" r:id="rId3"/>
    <p:sldId id="28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embeddedFontLs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4D1AB0-2925-4953-8AE0-7B973092ED5E}">
  <a:tblStyle styleId="{4B4D1AB0-2925-4953-8AE0-7B973092ED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https://www.w3schools.com/git/git_intro.asp?remote=github</a:t>
            </a:r>
            <a:endParaRPr/>
          </a:p>
        </p:txBody>
      </p:sp>
      <p:sp>
        <p:nvSpPr>
          <p:cNvPr id="130" name="Google Shape;13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we need to be able to read diffs</a:t>
            </a:r>
            <a:endParaRPr/>
          </a:p>
        </p:txBody>
      </p:sp>
      <p:sp>
        <p:nvSpPr>
          <p:cNvPr id="170" name="Google Shape;17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```git diff greet_full_v1.py greet_full_v2.py```</a:t>
            </a:r>
            <a:endParaRPr/>
          </a:p>
        </p:txBody>
      </p:sp>
      <p:sp>
        <p:nvSpPr>
          <p:cNvPr id="178" name="Google Shape;17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```git diff math_utils_v1.py math_utils_v2.py```</a:t>
            </a:r>
            <a:endParaRPr/>
          </a:p>
        </p:txBody>
      </p:sp>
      <p:sp>
        <p:nvSpPr>
          <p:cNvPr id="193" name="Google Shape;1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0677852e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7067785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https://stackoverflow.blog/2023/01/09/beyond-git-the-other-version-control-systems-developers-use/</a:t>
            </a:r>
            <a:endParaRPr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https://marc.info/?l=git&amp;m=117254154130732</a:t>
            </a: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https://archive.kernel.org/oldwiki/git.wiki.kernel.org/index.php/GitFaq.html#Why_the_.27Git.27_name.3F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hmygit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Pretty good.</a:t>
            </a:r>
            <a:endParaRPr/>
          </a:p>
        </p:txBody>
      </p:sp>
      <p:pic>
        <p:nvPicPr>
          <p:cNvPr id="225" name="Google Shape;225;p33" descr="A person with long hair wearing glass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3288" y="170973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Basic Ideas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Terminology</a:t>
            </a:r>
            <a:r>
              <a:rPr lang="en-US" baseline="30000"/>
              <a:t>1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Repository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Clone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Stage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Commit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Branch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Merge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Fetch</a:t>
            </a:r>
            <a:r>
              <a:rPr lang="en-US"/>
              <a:t> (later)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Pull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Push</a:t>
            </a:r>
            <a:r>
              <a:rPr lang="en-US"/>
              <a:t> (later)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Initialize repository (or clone)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Make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Stage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Commit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???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Profit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Commit / Reset / Revert</a:t>
            </a:r>
            <a:endParaRPr/>
          </a:p>
        </p:txBody>
      </p:sp>
      <p:graphicFrame>
        <p:nvGraphicFramePr>
          <p:cNvPr id="142" name="Google Shape;142;p20"/>
          <p:cNvGraphicFramePr/>
          <p:nvPr/>
        </p:nvGraphicFramePr>
        <p:xfrm>
          <a:off x="838200" y="26296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"message"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Commit staged changes with a message.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-a -m "message"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Stage all modified (tracked) files and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--amend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Modify the last commit (message or content).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reset HEAD~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Undo the last commit but keep the changes unstaged.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revert &lt;commit&gt;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Create a new commit that reverses a specific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Initialize repository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Make some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Observe effects of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Stage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Commit changes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But why…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developer teams are not just one person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Having version control limits hassle across changes / teams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See how the code has changed over time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Analyze those changes for problem areas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(an aside) Not just for code…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History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 keep telling you that you can see what changed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So… how do we do that?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 we need to learn to read diffs…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Diff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838200" y="27211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unstaged changes.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--cached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staged changes.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HEAD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working directory with last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&lt;commit1&gt; &lt;commit2&gt;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two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&lt;branch1&gt; &lt;branch2&gt;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differences between two branches.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&lt;commit&gt; &lt;file&gt;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a file between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Spot the diff</a:t>
            </a:r>
            <a:endParaRPr/>
          </a:p>
        </p:txBody>
      </p:sp>
      <p:pic>
        <p:nvPicPr>
          <p:cNvPr id="173" name="Google Shape;1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39428"/>
            <a:ext cx="5181600" cy="352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257952"/>
            <a:ext cx="5181600" cy="348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Spot the diff</a:t>
            </a:r>
            <a:endParaRPr/>
          </a:p>
        </p:txBody>
      </p:sp>
      <p:pic>
        <p:nvPicPr>
          <p:cNvPr id="181" name="Google Shape;18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3188" y="1459643"/>
            <a:ext cx="6172200" cy="3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Diffed two files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metadata…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“a” is denoted by ‘-’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“b” is denoted by ‘+’</a:t>
            </a:r>
            <a:endParaRPr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Spot the diff, again</a:t>
            </a:r>
            <a:endParaRPr/>
          </a:p>
        </p:txBody>
      </p:sp>
      <p:pic>
        <p:nvPicPr>
          <p:cNvPr id="188" name="Google Shape;188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1909" y="1825625"/>
            <a:ext cx="373418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009714" y="1825625"/>
            <a:ext cx="350657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Spot the diff, again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197" name="Google Shape;197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1393" y="987425"/>
            <a:ext cx="5075790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9" name="Google Shape;199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91275" y="2386806"/>
            <a:ext cx="47434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Log</a:t>
            </a:r>
            <a:endParaRPr/>
          </a:p>
        </p:txBody>
      </p:sp>
      <p:graphicFrame>
        <p:nvGraphicFramePr>
          <p:cNvPr id="203" name="Google Shape;203;p29"/>
          <p:cNvGraphicFramePr/>
          <p:nvPr/>
        </p:nvGraphicFramePr>
        <p:xfrm>
          <a:off x="838200" y="240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--oneline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Condensed log (1 line per commit).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log with diffs.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--stat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summary of changes per file.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--graph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 as a graph (great with branches).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&lt;file&gt;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 for a specific file.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-n &lt;num&gt;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the latest &lt;num&gt;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viewing file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comparing commits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the command line???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Good practice using terminals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every UI exposes all the commands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servers are terminal-only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commands allows us to automate / script / chain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Reading documentation for command-line utilities is an art…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In Case of Fire…</a:t>
            </a:r>
            <a:endParaRPr/>
          </a:p>
        </p:txBody>
      </p:sp>
      <p:pic>
        <p:nvPicPr>
          <p:cNvPr id="221" name="Google Shape;221;p32" descr="A close-up of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25452" y="184436"/>
            <a:ext cx="4890020" cy="648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223" name="Google Shape;223;p32" descr="A black text with black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481" y="1957031"/>
            <a:ext cx="45148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Other Resources (HIGHLY RECOMMEND)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838200" y="17567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Oh My Git!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Learn Git Branching</a:t>
            </a:r>
            <a:endParaRPr sz="3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4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useful commands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grep – pattern matching utility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Version Control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AI2C Tech Intro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 basic git concepts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basic git commands to manage a local repository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basic git commands to view a repository’s history and changes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Version Control</a:t>
            </a:r>
            <a:endParaRPr/>
          </a:p>
        </p:txBody>
      </p:sp>
      <p:pic>
        <p:nvPicPr>
          <p:cNvPr id="102" name="Google Shape;102;p15" descr="A comic strip of a person sitting at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27669" y="410251"/>
            <a:ext cx="4634883" cy="617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Common VCS</a:t>
            </a:r>
            <a:endParaRPr/>
          </a:p>
        </p:txBody>
      </p:sp>
      <p:pic>
        <p:nvPicPr>
          <p:cNvPr id="110" name="Google Shape;110;p16" descr="A blue background with a black and red line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90816"/>
            <a:ext cx="5181600" cy="2820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93% of developers use git</a:t>
            </a:r>
            <a:r>
              <a:rPr lang="en-US" baseline="30000"/>
              <a:t>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Made by Linus Torvalds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Wrote the basics in about two weeks</a:t>
            </a:r>
            <a:r>
              <a:rPr lang="en-US" baseline="30000"/>
              <a:t>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first commit was for git itself</a:t>
            </a:r>
            <a:endParaRPr/>
          </a:p>
        </p:txBody>
      </p:sp>
      <p:pic>
        <p:nvPicPr>
          <p:cNvPr id="119" name="Google Shape;119;p17" descr="A close up of a logo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716" y="4538461"/>
            <a:ext cx="4924926" cy="205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Git?</a:t>
            </a:r>
            <a:r>
              <a:rPr lang="en-US" baseline="30000"/>
              <a:t>1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Quoting Linus: "I'm an egotistical bastard, and I name all my projects after myself. First 'Linux', now 'Git'".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Alternatively, in Linus' own words as the inventor of Git: "git" can mean anything, depending on your mood: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Random three-letter combination that is pronounceable, and not actually used by any common UNIX command. The fact that it is a mispronunciation of "get" may or may not be relevant.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Stupid. Contemptible and despicable. Simple. Take your pick from the dictionary of slang.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"Global information tracker": you're in a good mood, and it actually works for you. Angels sing and light suddenly fills the room.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"Goddamn idiotic truckload of sh*t": when it breaks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Widescreen</PresentationFormat>
  <Paragraphs>162</Paragraphs>
  <Slides>25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Play</vt:lpstr>
      <vt:lpstr>Courier New</vt:lpstr>
      <vt:lpstr>Arial</vt:lpstr>
      <vt:lpstr>Office Theme</vt:lpstr>
      <vt:lpstr>How are you feeling?</vt:lpstr>
      <vt:lpstr>Other common utilities</vt:lpstr>
      <vt:lpstr>Finding help…</vt:lpstr>
      <vt:lpstr>Intro to Version Control</vt:lpstr>
      <vt:lpstr>Objectives</vt:lpstr>
      <vt:lpstr>Version Control</vt:lpstr>
      <vt:lpstr>Common VCS</vt:lpstr>
      <vt:lpstr>Git</vt:lpstr>
      <vt:lpstr>Why Git?1</vt:lpstr>
      <vt:lpstr>Basic Ideas</vt:lpstr>
      <vt:lpstr>Git Commit / Reset / Revert</vt:lpstr>
      <vt:lpstr>Hands-On #1</vt:lpstr>
      <vt:lpstr>But why…</vt:lpstr>
      <vt:lpstr>Git History</vt:lpstr>
      <vt:lpstr>Git Diff</vt:lpstr>
      <vt:lpstr>Spot the diff</vt:lpstr>
      <vt:lpstr>Spot the diff</vt:lpstr>
      <vt:lpstr>Spot the diff, again</vt:lpstr>
      <vt:lpstr>Spot the diff, again</vt:lpstr>
      <vt:lpstr>Git Log</vt:lpstr>
      <vt:lpstr>Hands-On #2</vt:lpstr>
      <vt:lpstr>Why the command line???</vt:lpstr>
      <vt:lpstr>In Case of Fire…</vt:lpstr>
      <vt:lpstr>Other Resources (HIGHLY RECOMMEND)</vt:lpstr>
      <vt:lpstr>Other useful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Ethan Shafer</cp:lastModifiedBy>
  <cp:revision>2</cp:revision>
  <dcterms:modified xsi:type="dcterms:W3CDTF">2025-12-22T17:18:55Z</dcterms:modified>
</cp:coreProperties>
</file>